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738" y="-66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0"/>
          <c:w val="0.96473121403830975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8.9088518093389611E-3"/>
                  <c:y val="6.597306623960577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18636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8.141383670688819E-3"/>
                  <c:y val="6.66362230974223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15219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1001991625994317E-2"/>
                  <c:y val="6.16516780680536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19397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6416333044038212E-2"/>
                  <c:y val="6.13516703220228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21375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1.4066004398530526E-2"/>
                  <c:y val="6.8449035860672885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21721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0885534776076256E-2"/>
                  <c:y val="6.66995369805695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24873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53E-2"/>
                  <c:y val="7.03513851507724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38716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361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28247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13751</c:v>
                </c:pt>
                <c:pt idx="1">
                  <c:v>14245</c:v>
                </c:pt>
                <c:pt idx="2">
                  <c:v>16479</c:v>
                </c:pt>
                <c:pt idx="3">
                  <c:v>20025</c:v>
                </c:pt>
                <c:pt idx="4">
                  <c:v>21003</c:v>
                </c:pt>
                <c:pt idx="5">
                  <c:v>24124</c:v>
                </c:pt>
                <c:pt idx="6">
                  <c:v>36102</c:v>
                </c:pt>
                <c:pt idx="7">
                  <c:v>25837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43709184"/>
        <c:axId val="43710720"/>
        <c:axId val="0"/>
      </c:bar3DChart>
      <c:catAx>
        <c:axId val="437091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43710720"/>
        <c:crosses val="autoZero"/>
        <c:auto val="1"/>
        <c:lblAlgn val="ctr"/>
        <c:lblOffset val="100"/>
      </c:catAx>
      <c:valAx>
        <c:axId val="4371072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43709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4357718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0.1782</cdr:x>
      <cdr:y>0.61621</cdr:y>
    </cdr:from>
    <cdr:to>
      <cdr:x>0.22458</cdr:x>
      <cdr:y>0.8254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1465424" y="3939651"/>
          <a:ext cx="1212557" cy="4770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0.07639</cdr:x>
      <cdr:y>0.61621</cdr:y>
    </cdr:from>
    <cdr:to>
      <cdr:x>0.11279</cdr:x>
      <cdr:y>0.83159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348816" y="4008902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0.29167</cdr:x>
      <cdr:y>0.55459</cdr:y>
    </cdr:from>
    <cdr:to>
      <cdr:x>0.34296</cdr:x>
      <cdr:y>0.81722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503038" y="3712068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0.40972</cdr:x>
      <cdr:y>0.52994</cdr:y>
    </cdr:from>
    <cdr:to>
      <cdr:x>0.45984</cdr:x>
      <cdr:y>0.80628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671731" y="3614945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</cdr:x>
      <cdr:y>0.38205</cdr:y>
    </cdr:from>
    <cdr:to>
      <cdr:x>0.77386</cdr:x>
      <cdr:y>0.74135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796684" y="3133198"/>
          <a:ext cx="2082689" cy="245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0.52778</cdr:x>
      <cdr:y>0.48065</cdr:y>
    </cdr:from>
    <cdr:to>
      <cdr:x>0.5779</cdr:x>
      <cdr:y>0.79032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4789578" y="3425792"/>
          <a:ext cx="1795008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>
              <a:solidFill>
                <a:srgbClr val="FFFF00"/>
              </a:solidFill>
            </a:rPr>
            <a:t>Р</a:t>
          </a:r>
          <a:r>
            <a:rPr lang="ru-RU" sz="1200" dirty="0" smtClean="0">
              <a:solidFill>
                <a:srgbClr val="FFFF00"/>
              </a:solidFill>
            </a:rPr>
            <a:t>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0.61806</cdr:x>
      <cdr:y>0.48065</cdr:y>
    </cdr:from>
    <cdr:to>
      <cdr:x>0.70186</cdr:x>
      <cdr:y>0.74328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27841" y="3116223"/>
          <a:ext cx="1522340" cy="86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0.86211</cdr:x>
      <cdr:y>0.37895</cdr:y>
    </cdr:from>
    <cdr:to>
      <cdr:x>0.91222</cdr:x>
      <cdr:y>0.77945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7965578" y="3099600"/>
          <a:ext cx="232150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370656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br>
              <a:rPr lang="ru-RU" sz="2000" dirty="0" smtClean="0"/>
            </a:br>
            <a:r>
              <a:rPr lang="ru-RU" sz="2000" dirty="0" smtClean="0"/>
              <a:t> за </a:t>
            </a:r>
            <a:r>
              <a:rPr lang="ru-RU" sz="2000" dirty="0" smtClean="0"/>
              <a:t>январь-сентябрь </a:t>
            </a:r>
            <a:r>
              <a:rPr lang="ru-RU" sz="2000" dirty="0" smtClean="0"/>
              <a:t>2017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5923" y="265667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1989907" y="3585366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775461" y="3656804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776517" y="2013730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3132915" y="2799548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76055" y="2513796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76253" y="2156606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1715</TotalTime>
  <Words>59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за январь-сентябрь 2017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190</cp:revision>
  <dcterms:created xsi:type="dcterms:W3CDTF">2015-09-07T13:31:04Z</dcterms:created>
  <dcterms:modified xsi:type="dcterms:W3CDTF">2018-01-18T11:01:52Z</dcterms:modified>
</cp:coreProperties>
</file>